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5455" autoAdjust="0"/>
  </p:normalViewPr>
  <p:slideViewPr>
    <p:cSldViewPr snapToGrid="0">
      <p:cViewPr>
        <p:scale>
          <a:sx n="64" d="100"/>
          <a:sy n="64" d="100"/>
        </p:scale>
        <p:origin x="126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4978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30 </a:t>
            </a:r>
            <a:r>
              <a:rPr lang="es-MX" sz="1100" i="1" dirty="0" smtClean="0"/>
              <a:t>de </a:t>
            </a:r>
            <a:r>
              <a:rPr lang="es-MX" sz="1100" i="1" dirty="0" smtClean="0"/>
              <a:t>Septiembre</a:t>
            </a:r>
            <a:r>
              <a:rPr lang="es-MX" sz="1100" i="1" dirty="0" smtClean="0"/>
              <a:t> </a:t>
            </a:r>
            <a:r>
              <a:rPr lang="es-MX" sz="1100" i="1" dirty="0" smtClean="0"/>
              <a:t>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9141" y="2819242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4953840"/>
            <a:ext cx="1980000" cy="957653"/>
            <a:chOff x="5016000" y="1040449"/>
            <a:chExt cx="2312826" cy="1513946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2867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CARREON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3194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3168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JONATHAN G. LIÑAN OROZCO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EM10334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9395" y="36464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268" y="41415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THEODOROS KALIONCHIZ DE LA FUENTE </a:t>
              </a: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EDITH HERNÁNDEZ SILLAS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955" y="2565130"/>
            <a:ext cx="2160000" cy="389165"/>
            <a:chOff x="5614242" y="884459"/>
            <a:chExt cx="2157939" cy="51885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614242" y="884459"/>
              <a:ext cx="2157939" cy="3901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614242" y="11688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EM10277 </a:t>
              </a: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IVAN EDUARDO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9" y="2689895"/>
            <a:ext cx="1980873" cy="2396281"/>
            <a:chOff x="5006508" y="1648274"/>
            <a:chExt cx="2158890" cy="3788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553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ILSE Y. LUNA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52020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5653" y="2691696"/>
            <a:ext cx="1990628" cy="1052141"/>
            <a:chOff x="5004417" y="1040453"/>
            <a:chExt cx="2169522" cy="1663324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3"/>
              <a:ext cx="2157939" cy="15485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>
                  <a:solidFill>
                    <a:schemeClr val="tx1"/>
                  </a:solidFill>
                </a:rPr>
                <a:t>FLOR DEL C. ORTIZ CASTAÑEDA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4417" y="246927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24493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3295" y="2450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00142"/>
            <a:ext cx="1980000" cy="551090"/>
            <a:chOff x="5016000" y="1040449"/>
            <a:chExt cx="2157939" cy="8712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JAQUELINE SANCHEZ ROMO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71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3237990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559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39234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7" y="3068248"/>
            <a:ext cx="1980000" cy="559290"/>
            <a:chOff x="5016000" y="1040449"/>
            <a:chExt cx="2157939" cy="88417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4967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DULCE VILLASTRIGO HDZ.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7471" y="3068245"/>
            <a:ext cx="1980000" cy="767127"/>
            <a:chOff x="5016000" y="1040445"/>
            <a:chExt cx="2157939" cy="1212745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0286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186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9471" y="3068246"/>
            <a:ext cx="1980000" cy="1243506"/>
            <a:chOff x="5284643" y="489913"/>
            <a:chExt cx="2157939" cy="196584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2212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8966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DULCE VILLASTRIGO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5710" y="2486172"/>
            <a:ext cx="1980000" cy="484308"/>
            <a:chOff x="5016000" y="1137301"/>
            <a:chExt cx="2157939" cy="882561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301"/>
              <a:ext cx="2157939" cy="80532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2889"/>
              <a:ext cx="2157939" cy="206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60527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2099719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2106210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2106210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2098785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2104416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765145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8" y="2430585"/>
            <a:ext cx="1980000" cy="1146713"/>
            <a:chOff x="5016000" y="894340"/>
            <a:chExt cx="2157939" cy="1812829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280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BARRIENTOS ROSAS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726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67774" y="142689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435652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435652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812892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926976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335798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999189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402586"/>
            <a:ext cx="1980000" cy="1316998"/>
            <a:chOff x="5016000" y="1641251"/>
            <a:chExt cx="2157939" cy="208203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1"/>
              <a:ext cx="2157939" cy="19148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ISAAC ALVARADO DELGADO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878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209124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39095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21029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39960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2096685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39639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209489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394599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927595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931937"/>
            <a:ext cx="1980000" cy="1564345"/>
            <a:chOff x="5016000" y="616887"/>
            <a:chExt cx="2157939" cy="2473060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3282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54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931938"/>
            <a:ext cx="1980000" cy="1526672"/>
            <a:chOff x="5016000" y="616889"/>
            <a:chExt cx="2157939" cy="241350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1816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ALEJANDRO NEAVES GARCIA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958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934938"/>
            <a:ext cx="1980000" cy="1333242"/>
            <a:chOff x="5016001" y="894338"/>
            <a:chExt cx="2157940" cy="2107711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198231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7675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23379" y="1376100"/>
            <a:ext cx="1980001" cy="446502"/>
            <a:chOff x="5015999" y="2283890"/>
            <a:chExt cx="2157940" cy="705871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3890"/>
              <a:ext cx="2157939" cy="54282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CABRERA INOSTROZA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787529"/>
              <a:ext cx="2157939" cy="202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0553" y="3576718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1706316"/>
            <a:ext cx="2160000" cy="494266"/>
            <a:chOff x="5016000" y="986720"/>
            <a:chExt cx="2157939" cy="781382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86720"/>
              <a:ext cx="2157939" cy="6305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VILLARREAL HUERTA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3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0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33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MANCILLA REVELES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59"/>
            <a:ext cx="1980000" cy="648830"/>
            <a:chOff x="5016000" y="1040444"/>
            <a:chExt cx="2157939" cy="10257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8443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GARCIA GALVAN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16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LOPEZ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EM03360 </a:t>
            </a:r>
            <a:r>
              <a:rPr lang="es-ES" sz="1000" b="1" dirty="0" smtClean="0">
                <a:solidFill>
                  <a:prstClr val="black"/>
                </a:solidFill>
              </a:rPr>
              <a:t>ROMAN CARRILLO MENDOZA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886837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4269979"/>
            <a:ext cx="1980000" cy="711384"/>
            <a:chOff x="5016000" y="1040447"/>
            <a:chExt cx="2157939" cy="112462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727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EM08689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A. MORA ESQUIVEL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RAUL PEÑA MUÑOZ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58913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366248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360700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0976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094538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3810699"/>
            <a:ext cx="1980000" cy="2237613"/>
            <a:chOff x="5016000" y="184695"/>
            <a:chExt cx="2157939" cy="3537419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3811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EM10350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JUAN CHAVEZ CORONADO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EM10351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EDGAR ZAPATA CASTAÑON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EM10353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JAIME GOMEZ GARCIA 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761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730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9076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3339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55108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PIÑA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V. DE LA CRUZ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61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4349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767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40336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547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4" y="5115120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772" y="47922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2380" y="5082252"/>
            <a:ext cx="3865772" cy="1075752"/>
            <a:chOff x="5013808" y="-187372"/>
            <a:chExt cx="2160131" cy="2096745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2"/>
              <a:ext cx="2157939" cy="195079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ERIKA LOHAMI TORRES LUNA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FRANCISCO MOLINA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MARIA ARELLANO AGUILAR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808" y="16748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68317"/>
            <a:ext cx="1980000" cy="1662888"/>
            <a:chOff x="5016000" y="-578553"/>
            <a:chExt cx="2157939" cy="2628846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57108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57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416484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883861"/>
            <a:ext cx="1980000" cy="504609"/>
            <a:chOff x="5016000" y="1040447"/>
            <a:chExt cx="2157939" cy="797732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542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581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155084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3787" y="3472662"/>
            <a:ext cx="1987593" cy="499775"/>
            <a:chOff x="5016000" y="1040449"/>
            <a:chExt cx="2166214" cy="790090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275" y="1040449"/>
              <a:ext cx="2157939" cy="62553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EM10138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EM10346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FAVIOLA PRESAS SOTO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03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108405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3672053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874455" y="2040515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2919168"/>
            <a:ext cx="1980000" cy="581054"/>
            <a:chOff x="5016000" y="862548"/>
            <a:chExt cx="2157939" cy="91450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62548"/>
              <a:ext cx="2157939" cy="76670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OSVALDO MTZ. BALLESTEROS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57" y="3178640"/>
            <a:ext cx="1980000" cy="1122767"/>
            <a:chOff x="5016000" y="800796"/>
            <a:chExt cx="2157940" cy="1774972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66539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DE DIOS LEAL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3412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855909"/>
            <a:ext cx="1980001" cy="725226"/>
            <a:chOff x="5015999" y="1000105"/>
            <a:chExt cx="2157941" cy="114650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5"/>
              <a:ext cx="2157940" cy="10292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622" y="3038959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923" y="3857517"/>
            <a:ext cx="1980000" cy="771419"/>
            <a:chOff x="5016000" y="1074054"/>
            <a:chExt cx="2157940" cy="1219530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10813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90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005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4970835"/>
            <a:ext cx="1980000" cy="538159"/>
            <a:chOff x="5016000" y="998129"/>
            <a:chExt cx="2157940" cy="850771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7076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44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49214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858599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557" y="2357626"/>
            <a:ext cx="1980000" cy="390901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16824" y="1844049"/>
            <a:ext cx="2160000" cy="389165"/>
            <a:chOff x="5016000" y="1040449"/>
            <a:chExt cx="2157939" cy="615227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27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17572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378845"/>
            <a:chOff x="5016000" y="1040451"/>
            <a:chExt cx="2158044" cy="59891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398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404864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045" y="3049383"/>
            <a:ext cx="1980000" cy="398333"/>
            <a:chOff x="5016000" y="1167821"/>
            <a:chExt cx="2157939" cy="629721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67821"/>
              <a:ext cx="2157939" cy="5006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30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205" y="4254980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2493" y="3675336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RODRIGO F.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EM08879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38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855912"/>
            <a:ext cx="1980000" cy="851147"/>
            <a:chOff x="5016000" y="1474354"/>
            <a:chExt cx="2157939" cy="1345572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474354"/>
              <a:ext cx="2157939" cy="118692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1498657"/>
            <a:chOff x="5016000" y="1321077"/>
            <a:chExt cx="4405195" cy="236921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22073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913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6"/>
            <a:ext cx="4315624" cy="2461360"/>
            <a:chOff x="1652920" y="-166046"/>
            <a:chExt cx="4703463" cy="389113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6431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EM10269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MARIANA GPE. GOMEZ PEÑA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RAFAEL GALLEGOS MEDINA </a:t>
              </a:r>
              <a:endParaRPr lang="es-MX" sz="1050" b="1" dirty="0" smtClean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EM10362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BRAYAN A. VILLARREAL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LUIS G. IRIBARREN RETIS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EM10374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JAVIER SALAZAR GARCIA </a:t>
              </a:r>
              <a:endParaRPr lang="es-MX" sz="105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47707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4906778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166"/>
              <a:ext cx="2157939" cy="28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1" y="4927899"/>
            <a:ext cx="1800001" cy="372952"/>
            <a:chOff x="5015999" y="1040451"/>
            <a:chExt cx="2157940" cy="589597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708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395548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089209"/>
            <a:ext cx="1980000" cy="1080682"/>
            <a:chOff x="5016000" y="1543220"/>
            <a:chExt cx="2157939" cy="17084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0"/>
              <a:ext cx="2157939" cy="15413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EM10034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CARLOS A. REYES GUTIERREZ   </a:t>
              </a:r>
              <a:endParaRPr lang="es-MX" sz="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71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ANA M. ALVAREZ ROCHA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EM10377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MELENDEZ CORTEZ 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algn="r" defTabSz="400050">
                <a:spcBef>
                  <a:spcPct val="0"/>
                </a:spcBef>
              </a:pP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31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529106"/>
            <a:ext cx="1980000" cy="1687916"/>
            <a:chOff x="5016000" y="755990"/>
            <a:chExt cx="2157939" cy="2668426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5681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DEBANY SIERRA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P. DE ANDA RAMIREZ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915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3143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19686" y="4467625"/>
            <a:ext cx="1980000" cy="1113528"/>
            <a:chOff x="5016000" y="1280644"/>
            <a:chExt cx="2157939" cy="176036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525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CARDOZA VILLANUEVA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EM00754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GARCÍA CORREA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EM08873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VALDEZ MORENO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RAMIRO MARTINEZ JASSO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6511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9905" y="4463685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EM10301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CYNTHIA DE SANTOS CAMPOS 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EM10302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ANDREA MARTINEZ MTZ.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308261"/>
            <a:ext cx="1980000" cy="503465"/>
            <a:chOff x="5016000" y="1040449"/>
            <a:chExt cx="2157939" cy="795923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729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J.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MORENO MARTINEZ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ARTURO VILLARREAL TREVIÑO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490437"/>
            <a:ext cx="9900000" cy="4106785"/>
            <a:chOff x="4877172" y="1194490"/>
            <a:chExt cx="4884330" cy="5725909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577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MARIANDY JIMENEZ REGINO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EM10359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CERVANDO TAPIA VILLARREAL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679244"/>
              <a:ext cx="4884330" cy="241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3217" y="2476350"/>
            <a:ext cx="1980000" cy="500004"/>
            <a:chOff x="5016000" y="1040447"/>
            <a:chExt cx="2157939" cy="790452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559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/>
                <a:t>BLANCA </a:t>
              </a:r>
              <a:r>
                <a:rPr lang="es-ES" sz="1000" b="1" dirty="0"/>
                <a:t>BRIONES </a:t>
              </a:r>
              <a:r>
                <a:rPr lang="es-ES" sz="1000" b="1" dirty="0" smtClean="0"/>
                <a:t>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JOSELYN CASTAÑEDA CASTRILLON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3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603713"/>
            <a:ext cx="1980490" cy="3473220"/>
            <a:chOff x="5015466" y="402257"/>
            <a:chExt cx="2158473" cy="60781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886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458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602513"/>
            <a:ext cx="1980000" cy="1385504"/>
            <a:chOff x="4987826" y="425491"/>
            <a:chExt cx="2157939" cy="2190333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985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EM10355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ANA JIMENEZ GONZALEZ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411490"/>
              <a:ext cx="2157938" cy="204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921235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568656"/>
            <a:ext cx="1980000" cy="1201481"/>
            <a:chOff x="5016000" y="2264609"/>
            <a:chExt cx="2157939" cy="1899410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64609"/>
              <a:ext cx="2157939" cy="16620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9295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220554"/>
            <a:ext cx="1980000" cy="507490"/>
            <a:chOff x="5016000" y="2591654"/>
            <a:chExt cx="2157939" cy="802288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91654"/>
              <a:ext cx="2157939" cy="63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7080" y="5008432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SAUCEDO VILLANUEVA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EM10354</a:t>
              </a:r>
              <a:r>
                <a:rPr lang="es-ES" sz="800" dirty="0" smtClean="0">
                  <a:solidFill>
                    <a:prstClr val="black"/>
                  </a:solidFill>
                </a:rPr>
                <a:t> Vigilante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6985"/>
              <a:ext cx="2157939" cy="3211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2789798"/>
            <a:ext cx="1980000" cy="529777"/>
            <a:chOff x="5016000" y="1040449"/>
            <a:chExt cx="2157939" cy="5794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8483"/>
              <a:ext cx="2157939" cy="161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2962677"/>
            <a:ext cx="1980000" cy="982515"/>
            <a:chOff x="5008150" y="716121"/>
            <a:chExt cx="2157939" cy="1553244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348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30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1" y="2769605"/>
            <a:ext cx="1980000" cy="674875"/>
            <a:chOff x="5016000" y="1040448"/>
            <a:chExt cx="2157939" cy="777352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589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EM10328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ULISES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CAMPORREDONDO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M. AGUILAR CASTILLA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3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8" y="3705121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A. ONOFRE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8" y="4451366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 VILLALON VALLEJO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484" y="282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ANGEL VERA MONCADA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16972"/>
            <a:ext cx="1980000" cy="555095"/>
            <a:chOff x="5016000" y="1040449"/>
            <a:chExt cx="2157939" cy="75074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05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HERNANDEZ ESPARZA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8263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4"/>
            <a:ext cx="1980000" cy="512991"/>
            <a:chOff x="5016000" y="1040447"/>
            <a:chExt cx="2157939" cy="81098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62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69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933670"/>
            <a:ext cx="1980002" cy="732754"/>
            <a:chOff x="5015999" y="1040448"/>
            <a:chExt cx="2157941" cy="84560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7466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AREVALO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93824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459" y="2231999"/>
            <a:ext cx="1980001" cy="580956"/>
            <a:chOff x="5016000" y="1040450"/>
            <a:chExt cx="2157940" cy="918423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8185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4376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2"/>
            <a:ext cx="1980000" cy="766866"/>
            <a:chOff x="5016000" y="1040447"/>
            <a:chExt cx="2157939" cy="110617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897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EM10285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DIEGO MTZ. DE LOS ANGELES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RIOS OLVEDA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LEIJA GONZALEZ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21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61" y="2223110"/>
            <a:ext cx="1980000" cy="537208"/>
            <a:chOff x="5016000" y="1040449"/>
            <a:chExt cx="2157939" cy="849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63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EM10291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EM10344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JULISSA MONTELONGO B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52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718665"/>
            <a:chOff x="5016000" y="1040447"/>
            <a:chExt cx="2157939" cy="1136131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3899" y="3061958"/>
            <a:ext cx="1980000" cy="561793"/>
            <a:chOff x="5016000" y="1556370"/>
            <a:chExt cx="2157939" cy="888136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6641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00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0629" y="3054194"/>
            <a:ext cx="1980000" cy="680397"/>
            <a:chOff x="5016000" y="1040447"/>
            <a:chExt cx="2157939" cy="1075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82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81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87" y="3056763"/>
            <a:ext cx="1980000" cy="777039"/>
            <a:chOff x="5016000" y="851537"/>
            <a:chExt cx="2157939" cy="1228415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1102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54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16815</TotalTime>
  <Words>8540</Words>
  <Application>Microsoft Office PowerPoint</Application>
  <PresentationFormat>Panorámica</PresentationFormat>
  <Paragraphs>2265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748</cp:revision>
  <cp:lastPrinted>2023-05-15T20:35:57Z</cp:lastPrinted>
  <dcterms:created xsi:type="dcterms:W3CDTF">2022-02-24T11:34:15Z</dcterms:created>
  <dcterms:modified xsi:type="dcterms:W3CDTF">2023-10-10T20:32:44Z</dcterms:modified>
</cp:coreProperties>
</file>